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omments/modernComment_100_0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FFF2A3-1E8B-F3C8-878E-204C7F3DB88B}" name="Maja Radovanovic" initials="MR" userId="Maja Radovanovi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0BA"/>
    <a:srgbClr val="D95F5C"/>
    <a:srgbClr val="9AC445"/>
    <a:srgbClr val="1DB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B0CB6-2AD1-F170-EE8A-6C661EB792A6}" v="267" dt="2026-01-23T10:03:59.92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8" d="100"/>
          <a:sy n="98" d="100"/>
        </p:scale>
        <p:origin x="1656" y="-197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Cuzzit" userId="S::elisa.cuzzit@euro-go.eu::1f956f25-765c-40fb-a700-0ffe822167f6" providerId="AD" clId="Web-{FA3B0CB6-2AD1-F170-EE8A-6C661EB792A6}"/>
    <pc:docChg chg="modSld">
      <pc:chgData name="Elisa Cuzzit" userId="S::elisa.cuzzit@euro-go.eu::1f956f25-765c-40fb-a700-0ffe822167f6" providerId="AD" clId="Web-{FA3B0CB6-2AD1-F170-EE8A-6C661EB792A6}" dt="2026-01-23T10:03:59.907" v="138" actId="20577"/>
      <pc:docMkLst>
        <pc:docMk/>
      </pc:docMkLst>
      <pc:sldChg chg="modSp">
        <pc:chgData name="Elisa Cuzzit" userId="S::elisa.cuzzit@euro-go.eu::1f956f25-765c-40fb-a700-0ffe822167f6" providerId="AD" clId="Web-{FA3B0CB6-2AD1-F170-EE8A-6C661EB792A6}" dt="2026-01-23T10:03:59.907" v="138" actId="20577"/>
        <pc:sldMkLst>
          <pc:docMk/>
          <pc:sldMk cId="0" sldId="256"/>
        </pc:sldMkLst>
        <pc:spChg chg="mod">
          <ac:chgData name="Elisa Cuzzit" userId="S::elisa.cuzzit@euro-go.eu::1f956f25-765c-40fb-a700-0ffe822167f6" providerId="AD" clId="Web-{FA3B0CB6-2AD1-F170-EE8A-6C661EB792A6}" dt="2026-01-23T09:54:22.367" v="2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10:02:59.328" v="120" actId="20577"/>
          <ac:spMkLst>
            <pc:docMk/>
            <pc:sldMk cId="0" sldId="256"/>
            <ac:spMk id="7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10:03:59.907" v="138" actId="20577"/>
          <ac:spMkLst>
            <pc:docMk/>
            <pc:sldMk cId="0" sldId="256"/>
            <ac:spMk id="9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09:58:55.029" v="99" actId="1076"/>
          <ac:spMkLst>
            <pc:docMk/>
            <pc:sldMk cId="0" sldId="256"/>
            <ac:spMk id="10" creationId="{821B9610-4BFE-1A06-C3EF-5E1055424BD3}"/>
          </ac:spMkLst>
        </pc:spChg>
        <pc:spChg chg="mod">
          <ac:chgData name="Elisa Cuzzit" userId="S::elisa.cuzzit@euro-go.eu::1f956f25-765c-40fb-a700-0ffe822167f6" providerId="AD" clId="Web-{FA3B0CB6-2AD1-F170-EE8A-6C661EB792A6}" dt="2026-01-23T09:55:04.462" v="30" actId="20577"/>
          <ac:spMkLst>
            <pc:docMk/>
            <pc:sldMk cId="0" sldId="256"/>
            <ac:spMk id="28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09:55:23.087" v="36" actId="20577"/>
          <ac:spMkLst>
            <pc:docMk/>
            <pc:sldMk cId="0" sldId="256"/>
            <ac:spMk id="30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09:55:11.947" v="33" actId="20577"/>
          <ac:spMkLst>
            <pc:docMk/>
            <pc:sldMk cId="0" sldId="256"/>
            <ac:spMk id="32" creationId="{00000000-0000-0000-0000-000000000000}"/>
          </ac:spMkLst>
        </pc:spChg>
        <pc:spChg chg="mod">
          <ac:chgData name="Elisa Cuzzit" userId="S::elisa.cuzzit@euro-go.eu::1f956f25-765c-40fb-a700-0ffe822167f6" providerId="AD" clId="Web-{FA3B0CB6-2AD1-F170-EE8A-6C661EB792A6}" dt="2026-01-23T09:59:00.060" v="100" actId="20577"/>
          <ac:spMkLst>
            <pc:docMk/>
            <pc:sldMk cId="0" sldId="256"/>
            <ac:spMk id="34" creationId="{4F5F1C38-D9DF-CF2E-B75E-C0689D6A92A0}"/>
          </ac:spMkLst>
        </pc:spChg>
      </pc:sldChg>
    </pc:docChg>
  </pc:docChgLst>
</pc:chgInfo>
</file>

<file path=ppt/comments/modernComment_100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9B474D8-EFC1-4158-B578-5B16F652C20A}" authorId="{8EFFF2A3-1E8B-F3C8-878E-204C7F3DB88B}" created="2024-06-28T08:02:24.85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6"/>
      <ac:picMk id="46" creationId="{865C1B65-BB23-8218-BB83-4D76FCC92F2E}"/>
    </ac:deMkLst>
    <p188:txBody>
      <a:bodyPr/>
      <a:lstStyle/>
      <a:p>
        <a:r>
          <a:rPr lang="it-IT"/>
          <a:t>Logo SPF</a:t>
        </a:r>
      </a:p>
    </p188:txBody>
  </p188:cm>
  <p188:cm id="{F23F5379-2DE4-4B16-9632-7FD354F52264}" authorId="{8EFFF2A3-1E8B-F3C8-878E-204C7F3DB88B}" created="2024-06-28T08:03:48.66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6"/>
      <ac:spMk id="11" creationId="{00000000-0000-0000-0000-000000000000}"/>
    </ac:deMkLst>
    <p188:txBody>
      <a:bodyPr/>
      <a:lstStyle/>
      <a:p>
        <a:r>
          <a:rPr lang="it-IT"/>
          <a:t>Profili od EZTS GO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jpeg"/><Relationship Id="rId3" Type="http://schemas.openxmlformats.org/officeDocument/2006/relationships/image" Target="../media/image1.jp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microsoft.com/office/2018/10/relationships/comments" Target="../comments/modernComment_100_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emf"/><Relationship Id="rId4" Type="http://schemas.openxmlformats.org/officeDocument/2006/relationships/hyperlink" Target="http://www.ita-slo.eu/spf" TargetMode="External"/><Relationship Id="rId9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bg object 16">
            <a:extLst>
              <a:ext uri="{FF2B5EF4-FFF2-40B4-BE49-F238E27FC236}">
                <a16:creationId xmlns:a16="http://schemas.microsoft.com/office/drawing/2014/main" id="{08FCF1AF-0395-007E-21FE-260530F2598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8192" y="2258395"/>
            <a:ext cx="6355918" cy="2660421"/>
          </a:xfrm>
          <a:prstGeom prst="rect">
            <a:avLst/>
          </a:prstGeom>
        </p:spPr>
      </p:pic>
      <p:sp>
        <p:nvSpPr>
          <p:cNvPr id="48" name="Rettangolo 47">
            <a:extLst>
              <a:ext uri="{FF2B5EF4-FFF2-40B4-BE49-F238E27FC236}">
                <a16:creationId xmlns:a16="http://schemas.microsoft.com/office/drawing/2014/main" id="{A165C125-60E6-84A1-460F-A14C237D0891}"/>
              </a:ext>
            </a:extLst>
          </p:cNvPr>
          <p:cNvSpPr/>
          <p:nvPr/>
        </p:nvSpPr>
        <p:spPr>
          <a:xfrm>
            <a:off x="0" y="5187721"/>
            <a:ext cx="7556500" cy="550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object 3"/>
          <p:cNvSpPr txBox="1"/>
          <p:nvPr/>
        </p:nvSpPr>
        <p:spPr>
          <a:xfrm>
            <a:off x="688192" y="1708231"/>
            <a:ext cx="6356350" cy="300082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83820" rIns="0" bIns="0" rtlCol="0" anchor="t">
            <a:spAutoFit/>
          </a:bodyPr>
          <a:lstStyle/>
          <a:p>
            <a:pPr marL="125095">
              <a:spcBef>
                <a:spcPts val="660"/>
              </a:spcBef>
            </a:pPr>
            <a:r>
              <a:rPr lang="it-IT" sz="1400" dirty="0">
                <a:solidFill>
                  <a:schemeClr val="bg1"/>
                </a:solidFill>
                <a:latin typeface="Open Sans SemiBold"/>
                <a:cs typeface="Open Sans SemiBold"/>
              </a:rPr>
              <a:t>ACRONIMO / AKRONIM</a:t>
            </a:r>
            <a:endParaRPr lang="it-IT" sz="1400" dirty="0">
              <a:solidFill>
                <a:schemeClr val="bg1"/>
              </a:solidFill>
              <a:latin typeface="Open Sans SemiBold"/>
              <a:ea typeface="Open Sans SemiBold"/>
              <a:cs typeface="Open Sans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3226" y="7543060"/>
            <a:ext cx="6384290" cy="218650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33655" rIns="0" bIns="0" rtlCol="0" anchor="t">
            <a:spAutoFit/>
          </a:bodyPr>
          <a:lstStyle/>
          <a:p>
            <a:pPr marL="29845" algn="ctr">
              <a:lnSpc>
                <a:spcPct val="100000"/>
              </a:lnSpc>
              <a:spcBef>
                <a:spcPts val="265"/>
              </a:spcBef>
            </a:pPr>
            <a:r>
              <a:rPr lang="it-IT" sz="1200" b="1" u="sng" dirty="0">
                <a:solidFill>
                  <a:schemeClr val="bg1"/>
                </a:solidFill>
                <a:latin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www.ita-slo.eu/spf</a:t>
            </a:r>
            <a:r>
              <a:rPr lang="sl-SI" sz="1200" b="1" dirty="0">
                <a:solidFill>
                  <a:schemeClr val="bg1"/>
                </a:solidFill>
                <a:latin typeface="Open Sans"/>
                <a:cs typeface="Open Sans"/>
              </a:rPr>
              <a:t>                                                 </a:t>
            </a:r>
            <a:r>
              <a:rPr lang="sl-SI" sz="1200" b="1" u="sng" dirty="0">
                <a:solidFill>
                  <a:schemeClr val="bg1"/>
                </a:solidFill>
                <a:latin typeface="Open Sans"/>
                <a:cs typeface="Open Sans"/>
              </a:rPr>
              <a:t> </a:t>
            </a:r>
            <a:r>
              <a:rPr lang="sl-SI" sz="1200" b="1" u="sng" dirty="0">
                <a:solidFill>
                  <a:srgbClr val="FFFFFF"/>
                </a:solidFill>
                <a:latin typeface="Open Sans"/>
                <a:cs typeface="Open Sans"/>
              </a:rPr>
              <a:t>www.euro-go.eu/spf</a:t>
            </a:r>
            <a:endParaRPr lang="it-IT" sz="1200" b="1" dirty="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3226" y="7826442"/>
            <a:ext cx="5862297" cy="56682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</a:t>
            </a:r>
            <a:r>
              <a:rPr sz="900" b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PROGETTO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PROJEKTNI</a:t>
            </a:r>
            <a:r>
              <a:rPr sz="900" b="1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PARTNERJI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28215"/>
            <a:r>
              <a:rPr sz="900" b="1" spc="-10" dirty="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LP/VP:</a:t>
            </a:r>
            <a:r>
              <a:rPr lang="it-IT" sz="900" b="1" spc="-10" dirty="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 Lead Partner</a:t>
            </a:r>
            <a:endParaRPr lang="en-US" sz="900" b="1" spc="-10" dirty="0">
              <a:solidFill>
                <a:srgbClr val="3C3C3B"/>
              </a:solidFill>
              <a:latin typeface="Open Sans"/>
              <a:ea typeface="Open Sans"/>
              <a:cs typeface="Open Sans"/>
            </a:endParaRPr>
          </a:p>
          <a:p>
            <a:pPr marL="12700" marR="2228215"/>
            <a:r>
              <a:rPr lang="it-IT" sz="900" b="1" spc="-10" dirty="0">
                <a:solidFill>
                  <a:srgbClr val="3C3C3B"/>
                </a:solidFill>
                <a:latin typeface="Open Sans"/>
                <a:ea typeface="Open Sans"/>
                <a:cs typeface="Open Sans"/>
              </a:rPr>
              <a:t>PP/PP:  Project Partner</a:t>
            </a:r>
          </a:p>
          <a:p>
            <a:pPr marL="12700" marR="2228215">
              <a:lnSpc>
                <a:spcPct val="100000"/>
              </a:lnSpc>
            </a:pP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25968" y="9250801"/>
            <a:ext cx="5704564" cy="518091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algn="ctr">
              <a:spcBef>
                <a:spcPts val="100"/>
              </a:spcBef>
            </a:pPr>
            <a:r>
              <a:rPr lang="it-IT" sz="800"/>
              <a:t>Il progetto ACRONIMO è</a:t>
            </a:r>
            <a:r>
              <a:rPr lang="it-IT" sz="800" dirty="0"/>
              <a:t> finanziato dall’Unione europea nell’ambito del Fondo per piccoli progetti (Small Project Fund) GO! 2025 del Programma Interreg VI-A Italia-Slovenia 2021-2027, gestito dal GECT GO.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it-IT" sz="800" dirty="0"/>
              <a:t> </a:t>
            </a:r>
            <a:r>
              <a:rPr lang="it-IT" sz="800" dirty="0" err="1"/>
              <a:t>Projekt</a:t>
            </a:r>
            <a:r>
              <a:rPr lang="it-IT" sz="800" dirty="0"/>
              <a:t> AKRONIM </a:t>
            </a:r>
            <a:r>
              <a:rPr lang="it-IT" sz="800" dirty="0" err="1"/>
              <a:t>financira</a:t>
            </a:r>
            <a:r>
              <a:rPr lang="it-IT" sz="800" dirty="0"/>
              <a:t> </a:t>
            </a:r>
            <a:r>
              <a:rPr lang="it-IT" sz="800" dirty="0" err="1"/>
              <a:t>Evropska</a:t>
            </a:r>
            <a:r>
              <a:rPr lang="it-IT" sz="800" dirty="0"/>
              <a:t> </a:t>
            </a:r>
            <a:r>
              <a:rPr lang="it-IT" sz="800" dirty="0" err="1"/>
              <a:t>unija</a:t>
            </a:r>
            <a:r>
              <a:rPr lang="it-IT" sz="800" dirty="0"/>
              <a:t> </a:t>
            </a:r>
            <a:r>
              <a:rPr lang="it-IT" sz="800" dirty="0" err="1"/>
              <a:t>iz</a:t>
            </a:r>
            <a:r>
              <a:rPr lang="it-IT" sz="800" dirty="0"/>
              <a:t> </a:t>
            </a:r>
            <a:r>
              <a:rPr lang="it-IT" sz="800" dirty="0" err="1"/>
              <a:t>Sklada</a:t>
            </a:r>
            <a:r>
              <a:rPr lang="it-IT" sz="800" dirty="0"/>
              <a:t> za male </a:t>
            </a:r>
            <a:r>
              <a:rPr lang="it-IT" sz="800" dirty="0" err="1"/>
              <a:t>projekte</a:t>
            </a:r>
            <a:r>
              <a:rPr lang="it-IT" sz="800" dirty="0"/>
              <a:t> GO! 2025 </a:t>
            </a:r>
            <a:r>
              <a:rPr lang="it-IT" sz="800" dirty="0" err="1"/>
              <a:t>programa</a:t>
            </a:r>
            <a:r>
              <a:rPr lang="it-IT" sz="800" dirty="0"/>
              <a:t> Interreg VI-A </a:t>
            </a:r>
            <a:r>
              <a:rPr lang="it-IT" sz="800" dirty="0" err="1"/>
              <a:t>Italija-Slovenija</a:t>
            </a:r>
            <a:r>
              <a:rPr lang="it-IT" sz="800" dirty="0"/>
              <a:t> 2021-2027, </a:t>
            </a:r>
            <a:r>
              <a:rPr lang="it-IT" sz="800" dirty="0" err="1"/>
              <a:t>ki</a:t>
            </a:r>
            <a:r>
              <a:rPr lang="it-IT" sz="800" dirty="0"/>
              <a:t> </a:t>
            </a:r>
            <a:r>
              <a:rPr lang="it-IT" sz="800" dirty="0" err="1"/>
              <a:t>ga</a:t>
            </a:r>
            <a:r>
              <a:rPr lang="it-IT" sz="800" dirty="0"/>
              <a:t> </a:t>
            </a:r>
            <a:r>
              <a:rPr lang="it-IT" sz="800" dirty="0" err="1"/>
              <a:t>upravlja</a:t>
            </a:r>
            <a:r>
              <a:rPr lang="it-IT" sz="800" dirty="0"/>
              <a:t> EZTS GO.</a:t>
            </a: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9175" y="9844476"/>
            <a:ext cx="96205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</a:t>
            </a:r>
            <a:r>
              <a:rPr lang="it-IT" sz="70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 </a:t>
            </a:r>
            <a:r>
              <a:rPr lang="it-IT" sz="70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Ezts</a:t>
            </a:r>
            <a:r>
              <a:rPr lang="it-IT" sz="70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</a:t>
            </a:r>
            <a:endParaRPr lang="it-IT"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09043" y="9844476"/>
            <a:ext cx="96205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gectgo_eztsgo</a:t>
            </a:r>
            <a:endParaRPr lang="it-IT"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96288" y="9844476"/>
            <a:ext cx="96205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 b="0" i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gectgo_eztsgo</a:t>
            </a:r>
            <a:endParaRPr lang="it-IT" sz="6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80917" y="9844476"/>
            <a:ext cx="962050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GECT-EZTS-EGTC GO Gorizia Nova Gorica </a:t>
            </a:r>
            <a:r>
              <a:rPr lang="it-IT" sz="700" err="1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Šempeter-Vrtojba</a:t>
            </a:r>
            <a:endParaRPr lang="it-IT"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20301" y="9931705"/>
            <a:ext cx="96205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GECT GO/ EZTS GO</a:t>
            </a:r>
            <a:endParaRPr lang="it-IT" sz="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3227" y="8397676"/>
            <a:ext cx="1179195" cy="540385"/>
          </a:xfrm>
          <a:prstGeom prst="rect">
            <a:avLst/>
          </a:prstGeom>
          <a:solidFill>
            <a:srgbClr val="F6F6F6"/>
          </a:solidFill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endParaRPr sz="7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700" spc="-20">
                <a:solidFill>
                  <a:srgbClr val="1D1D1B"/>
                </a:solidFill>
                <a:latin typeface="Arial"/>
                <a:cs typeface="Arial"/>
              </a:rPr>
              <a:t>LOGO </a:t>
            </a:r>
            <a:r>
              <a:rPr sz="700" spc="-25">
                <a:solidFill>
                  <a:srgbClr val="1D1D1B"/>
                </a:solidFill>
                <a:latin typeface="Arial"/>
                <a:cs typeface="Arial"/>
              </a:rPr>
              <a:t>LP</a:t>
            </a: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700" i="1">
                <a:solidFill>
                  <a:srgbClr val="1D1D1B"/>
                </a:solidFill>
                <a:latin typeface="Open Sans"/>
                <a:cs typeface="Open Sans"/>
              </a:rPr>
              <a:t>LOGOTIP</a:t>
            </a:r>
            <a:r>
              <a:rPr sz="700" i="1" spc="-10">
                <a:solidFill>
                  <a:srgbClr val="1D1D1B"/>
                </a:solidFill>
                <a:latin typeface="Open Sans"/>
                <a:cs typeface="Open Sans"/>
              </a:rPr>
              <a:t> VP-</a:t>
            </a:r>
            <a:r>
              <a:rPr sz="700" i="1" spc="-25">
                <a:solidFill>
                  <a:srgbClr val="1D1D1B"/>
                </a:solidFill>
                <a:latin typeface="Open Sans"/>
                <a:cs typeface="Open Sans"/>
              </a:rPr>
              <a:t>ja</a:t>
            </a:r>
            <a:endParaRPr sz="700">
              <a:latin typeface="Open Sans"/>
              <a:cs typeface="Open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81225" y="8397676"/>
            <a:ext cx="1179195" cy="540385"/>
          </a:xfrm>
          <a:prstGeom prst="rect">
            <a:avLst/>
          </a:prstGeom>
          <a:solidFill>
            <a:srgbClr val="F6F6F6"/>
          </a:solidFill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endParaRPr sz="700">
              <a:latin typeface="Times New Roman"/>
              <a:cs typeface="Times New Roman"/>
            </a:endParaRPr>
          </a:p>
          <a:p>
            <a:pPr marL="377190">
              <a:lnSpc>
                <a:spcPct val="100000"/>
              </a:lnSpc>
            </a:pPr>
            <a:r>
              <a:rPr sz="700" spc="-20">
                <a:solidFill>
                  <a:srgbClr val="1D1D1B"/>
                </a:solidFill>
                <a:latin typeface="Arial"/>
                <a:cs typeface="Arial"/>
              </a:rPr>
              <a:t>LOGO </a:t>
            </a:r>
            <a:r>
              <a:rPr sz="700" spc="-25">
                <a:solidFill>
                  <a:srgbClr val="1D1D1B"/>
                </a:solidFill>
                <a:latin typeface="Arial"/>
                <a:cs typeface="Arial"/>
              </a:rPr>
              <a:t>PP2</a:t>
            </a:r>
            <a:endParaRPr sz="700">
              <a:latin typeface="Arial"/>
              <a:cs typeface="Arial"/>
            </a:endParaRPr>
          </a:p>
          <a:p>
            <a:pPr marL="331470">
              <a:lnSpc>
                <a:spcPct val="100000"/>
              </a:lnSpc>
            </a:pPr>
            <a:r>
              <a:rPr sz="700" i="1">
                <a:solidFill>
                  <a:srgbClr val="1D1D1B"/>
                </a:solidFill>
                <a:latin typeface="Open Sans"/>
                <a:cs typeface="Open Sans"/>
              </a:rPr>
              <a:t>LOGOTIP</a:t>
            </a:r>
            <a:r>
              <a:rPr sz="700" i="1" spc="-30">
                <a:solidFill>
                  <a:srgbClr val="1D1D1B"/>
                </a:solidFill>
                <a:latin typeface="Open Sans"/>
                <a:cs typeface="Open Sans"/>
              </a:rPr>
              <a:t> </a:t>
            </a:r>
            <a:r>
              <a:rPr sz="700" i="1" spc="-25">
                <a:solidFill>
                  <a:srgbClr val="1D1D1B"/>
                </a:solidFill>
                <a:latin typeface="Open Sans"/>
                <a:cs typeface="Open Sans"/>
              </a:rPr>
              <a:t>PP2</a:t>
            </a:r>
            <a:endParaRPr sz="700">
              <a:latin typeface="Open Sans"/>
              <a:cs typeface="Open San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73234" y="9074129"/>
            <a:ext cx="6418580" cy="0"/>
          </a:xfrm>
          <a:custGeom>
            <a:avLst/>
            <a:gdLst/>
            <a:ahLst/>
            <a:cxnLst/>
            <a:rect l="l" t="t" r="r" b="b"/>
            <a:pathLst>
              <a:path w="6418580">
                <a:moveTo>
                  <a:pt x="0" y="0"/>
                </a:moveTo>
                <a:lnTo>
                  <a:pt x="6418465" y="0"/>
                </a:lnTo>
              </a:path>
            </a:pathLst>
          </a:custGeom>
          <a:ln w="12699">
            <a:solidFill>
              <a:srgbClr val="D95F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26067" y="4362614"/>
            <a:ext cx="1710689" cy="865505"/>
          </a:xfrm>
          <a:custGeom>
            <a:avLst/>
            <a:gdLst/>
            <a:ahLst/>
            <a:cxnLst/>
            <a:rect l="l" t="t" r="r" b="b"/>
            <a:pathLst>
              <a:path w="1710689" h="865504">
                <a:moveTo>
                  <a:pt x="1588643" y="0"/>
                </a:moveTo>
                <a:lnTo>
                  <a:pt x="121793" y="0"/>
                </a:lnTo>
                <a:lnTo>
                  <a:pt x="74387" y="9569"/>
                </a:lnTo>
                <a:lnTo>
                  <a:pt x="35674" y="35667"/>
                </a:lnTo>
                <a:lnTo>
                  <a:pt x="9571" y="74377"/>
                </a:lnTo>
                <a:lnTo>
                  <a:pt x="0" y="121780"/>
                </a:lnTo>
                <a:lnTo>
                  <a:pt x="0" y="743508"/>
                </a:lnTo>
                <a:lnTo>
                  <a:pt x="9571" y="790911"/>
                </a:lnTo>
                <a:lnTo>
                  <a:pt x="35674" y="829621"/>
                </a:lnTo>
                <a:lnTo>
                  <a:pt x="74387" y="855719"/>
                </a:lnTo>
                <a:lnTo>
                  <a:pt x="121793" y="865289"/>
                </a:lnTo>
                <a:lnTo>
                  <a:pt x="1588643" y="865289"/>
                </a:lnTo>
                <a:lnTo>
                  <a:pt x="1636046" y="855719"/>
                </a:lnTo>
                <a:lnTo>
                  <a:pt x="1674755" y="829621"/>
                </a:lnTo>
                <a:lnTo>
                  <a:pt x="1700853" y="790911"/>
                </a:lnTo>
                <a:lnTo>
                  <a:pt x="1710423" y="743508"/>
                </a:lnTo>
                <a:lnTo>
                  <a:pt x="1710423" y="121780"/>
                </a:lnTo>
                <a:lnTo>
                  <a:pt x="1700853" y="74377"/>
                </a:lnTo>
                <a:lnTo>
                  <a:pt x="1674755" y="35667"/>
                </a:lnTo>
                <a:lnTo>
                  <a:pt x="1636046" y="9569"/>
                </a:lnTo>
                <a:lnTo>
                  <a:pt x="1588643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>
              <a:solidFill>
                <a:srgbClr val="1DB1A3"/>
              </a:solidFill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270603" y="4500955"/>
            <a:ext cx="1021715" cy="56682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Open Sans Semibold"/>
                <a:cs typeface="Open Sans Semibold"/>
              </a:rPr>
              <a:t>Budget</a:t>
            </a:r>
            <a:r>
              <a:rPr sz="1200" b="1" spc="-2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spc="-10" err="1">
                <a:solidFill>
                  <a:srgbClr val="FFFFFF"/>
                </a:solidFill>
                <a:latin typeface="Open Sans Semibold"/>
                <a:cs typeface="Open Sans Semibold"/>
              </a:rPr>
              <a:t>totale</a:t>
            </a:r>
            <a:endParaRPr sz="1200">
              <a:latin typeface="Open Sans Semibold"/>
              <a:cs typeface="Open Sans Semibold"/>
            </a:endParaRPr>
          </a:p>
          <a:p>
            <a:pPr marL="21590" algn="ctr">
              <a:lnSpc>
                <a:spcPct val="100000"/>
              </a:lnSpc>
            </a:pPr>
            <a:r>
              <a:rPr sz="1200" b="1" i="1" err="1">
                <a:solidFill>
                  <a:srgbClr val="FFFFFF"/>
                </a:solidFill>
                <a:latin typeface="Open Sans SemiBold"/>
                <a:cs typeface="Open Sans SemiBold"/>
              </a:rPr>
              <a:t>Skupni</a:t>
            </a:r>
            <a:r>
              <a:rPr sz="1200" b="1" i="1" spc="-4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i="1" spc="-10" err="1">
                <a:solidFill>
                  <a:srgbClr val="FFFFFF"/>
                </a:solidFill>
                <a:latin typeface="Open Sans SemiBold"/>
                <a:cs typeface="Open Sans SemiBold"/>
              </a:rPr>
              <a:t>znesek</a:t>
            </a:r>
            <a:endParaRPr lang="it-IT" sz="1200" b="1" i="1" spc="-10">
              <a:solidFill>
                <a:srgbClr val="FFFFFF"/>
              </a:solidFill>
              <a:latin typeface="Open Sans SemiBold"/>
              <a:ea typeface="Open Sans SemiBold"/>
              <a:cs typeface="Open Sans SemiBold"/>
            </a:endParaRPr>
          </a:p>
          <a:p>
            <a:pPr marL="21590" algn="ctr">
              <a:lnSpc>
                <a:spcPct val="100000"/>
              </a:lnSpc>
            </a:pPr>
            <a: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€ XXX.XXX</a:t>
            </a:r>
            <a:endParaRPr sz="1200" b="1" i="1" spc="-10" dirty="0">
              <a:solidFill>
                <a:srgbClr val="FFFFFF"/>
              </a:solidFill>
              <a:latin typeface="Open Sans SemiBold"/>
              <a:ea typeface="Open Sans SemiBold"/>
              <a:cs typeface="Open Sans SemiBold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162264" y="4362614"/>
            <a:ext cx="1710689" cy="865505"/>
          </a:xfrm>
          <a:custGeom>
            <a:avLst/>
            <a:gdLst/>
            <a:ahLst/>
            <a:cxnLst/>
            <a:rect l="l" t="t" r="r" b="b"/>
            <a:pathLst>
              <a:path w="1710690" h="865504">
                <a:moveTo>
                  <a:pt x="1588643" y="0"/>
                </a:moveTo>
                <a:lnTo>
                  <a:pt x="121793" y="0"/>
                </a:lnTo>
                <a:lnTo>
                  <a:pt x="74387" y="9569"/>
                </a:lnTo>
                <a:lnTo>
                  <a:pt x="35674" y="35667"/>
                </a:lnTo>
                <a:lnTo>
                  <a:pt x="9571" y="74377"/>
                </a:lnTo>
                <a:lnTo>
                  <a:pt x="0" y="121780"/>
                </a:lnTo>
                <a:lnTo>
                  <a:pt x="0" y="743508"/>
                </a:lnTo>
                <a:lnTo>
                  <a:pt x="9571" y="790911"/>
                </a:lnTo>
                <a:lnTo>
                  <a:pt x="35674" y="829621"/>
                </a:lnTo>
                <a:lnTo>
                  <a:pt x="74387" y="855719"/>
                </a:lnTo>
                <a:lnTo>
                  <a:pt x="121793" y="865289"/>
                </a:lnTo>
                <a:lnTo>
                  <a:pt x="1588643" y="865289"/>
                </a:lnTo>
                <a:lnTo>
                  <a:pt x="1636046" y="855719"/>
                </a:lnTo>
                <a:lnTo>
                  <a:pt x="1674755" y="829621"/>
                </a:lnTo>
                <a:lnTo>
                  <a:pt x="1700853" y="790911"/>
                </a:lnTo>
                <a:lnTo>
                  <a:pt x="1710423" y="743508"/>
                </a:lnTo>
                <a:lnTo>
                  <a:pt x="1710423" y="121780"/>
                </a:lnTo>
                <a:lnTo>
                  <a:pt x="1700853" y="74377"/>
                </a:lnTo>
                <a:lnTo>
                  <a:pt x="1674755" y="35667"/>
                </a:lnTo>
                <a:lnTo>
                  <a:pt x="1636046" y="9569"/>
                </a:lnTo>
                <a:lnTo>
                  <a:pt x="1588643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>
              <a:solidFill>
                <a:srgbClr val="1DB1A3"/>
              </a:solidFill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2101" y="4413210"/>
            <a:ext cx="1447800" cy="76431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Open Sans Semibold"/>
                <a:cs typeface="Open Sans Semibold"/>
              </a:rPr>
              <a:t>Durata</a:t>
            </a:r>
            <a:r>
              <a:rPr sz="1200" b="1" spc="-7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Open Sans Semibold"/>
                <a:cs typeface="Open Sans Semibold"/>
              </a:rPr>
              <a:t>del </a:t>
            </a:r>
            <a:r>
              <a:rPr sz="1200" b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progetto</a:t>
            </a:r>
            <a:r>
              <a:rPr sz="1200" b="1" spc="50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i="1" err="1">
                <a:solidFill>
                  <a:srgbClr val="FFFFFF"/>
                </a:solidFill>
                <a:latin typeface="Open Sans SemiBold"/>
                <a:cs typeface="Open Sans SemiBold"/>
              </a:rPr>
              <a:t>Čas</a:t>
            </a:r>
            <a:r>
              <a:rPr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i="1" spc="-10" err="1">
                <a:solidFill>
                  <a:srgbClr val="FFFFFF"/>
                </a:solidFill>
                <a:latin typeface="Open Sans SemiBold"/>
                <a:cs typeface="Open Sans SemiBold"/>
              </a:rPr>
              <a:t>izvajanja</a:t>
            </a:r>
            <a:r>
              <a:rPr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i="1" spc="-10" err="1">
                <a:solidFill>
                  <a:srgbClr val="FFFFFF"/>
                </a:solidFill>
                <a:latin typeface="Open Sans SemiBold"/>
                <a:cs typeface="Open Sans SemiBold"/>
              </a:rPr>
              <a:t>projekta</a:t>
            </a:r>
            <a:endParaRPr lang="it-IT" sz="1200" b="1" i="1" spc="-10">
              <a:solidFill>
                <a:srgbClr val="FFFFFF"/>
              </a:solidFill>
              <a:latin typeface="Open Sans SemiBold"/>
              <a:ea typeface="Open Sans SemiBold"/>
              <a:cs typeface="Open Sans SemiBold"/>
            </a:endParaRPr>
          </a:p>
          <a:p>
            <a:pPr marL="12700" marR="5080" algn="ctr">
              <a:spcBef>
                <a:spcPts val="100"/>
              </a:spcBef>
            </a:pPr>
            <a: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XX mesi / </a:t>
            </a:r>
            <a:r>
              <a:rPr lang="it-IT" sz="1200" b="1" i="1" spc="-10" dirty="0" err="1">
                <a:solidFill>
                  <a:srgbClr val="FFFFFF"/>
                </a:solidFill>
                <a:latin typeface="Open Sans SemiBold"/>
                <a:cs typeface="Open Sans SemiBold"/>
              </a:rPr>
              <a:t>mesecev</a:t>
            </a:r>
            <a:endParaRPr sz="1200" dirty="0">
              <a:latin typeface="Open Sans SemiBold"/>
              <a:cs typeface="Open Sans SemiBold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050651" y="4362614"/>
            <a:ext cx="1710689" cy="865505"/>
          </a:xfrm>
          <a:custGeom>
            <a:avLst/>
            <a:gdLst/>
            <a:ahLst/>
            <a:cxnLst/>
            <a:rect l="l" t="t" r="r" b="b"/>
            <a:pathLst>
              <a:path w="1710689" h="865504">
                <a:moveTo>
                  <a:pt x="1588643" y="0"/>
                </a:moveTo>
                <a:lnTo>
                  <a:pt x="121793" y="0"/>
                </a:lnTo>
                <a:lnTo>
                  <a:pt x="74387" y="9569"/>
                </a:lnTo>
                <a:lnTo>
                  <a:pt x="35674" y="35667"/>
                </a:lnTo>
                <a:lnTo>
                  <a:pt x="9571" y="74377"/>
                </a:lnTo>
                <a:lnTo>
                  <a:pt x="0" y="121780"/>
                </a:lnTo>
                <a:lnTo>
                  <a:pt x="0" y="743508"/>
                </a:lnTo>
                <a:lnTo>
                  <a:pt x="9571" y="790911"/>
                </a:lnTo>
                <a:lnTo>
                  <a:pt x="35674" y="829621"/>
                </a:lnTo>
                <a:lnTo>
                  <a:pt x="74387" y="855719"/>
                </a:lnTo>
                <a:lnTo>
                  <a:pt x="121793" y="865289"/>
                </a:lnTo>
                <a:lnTo>
                  <a:pt x="1588643" y="865289"/>
                </a:lnTo>
                <a:lnTo>
                  <a:pt x="1636046" y="855719"/>
                </a:lnTo>
                <a:lnTo>
                  <a:pt x="1674755" y="829621"/>
                </a:lnTo>
                <a:lnTo>
                  <a:pt x="1700853" y="790911"/>
                </a:lnTo>
                <a:lnTo>
                  <a:pt x="1710423" y="743508"/>
                </a:lnTo>
                <a:lnTo>
                  <a:pt x="1710423" y="121780"/>
                </a:lnTo>
                <a:lnTo>
                  <a:pt x="1700853" y="74377"/>
                </a:lnTo>
                <a:lnTo>
                  <a:pt x="1674755" y="35667"/>
                </a:lnTo>
                <a:lnTo>
                  <a:pt x="1636046" y="9569"/>
                </a:lnTo>
                <a:lnTo>
                  <a:pt x="1588643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>
              <a:solidFill>
                <a:srgbClr val="1DB1A3"/>
              </a:solidFill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90579" y="4412238"/>
            <a:ext cx="1028700" cy="96180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Open Sans Semibold"/>
                <a:cs typeface="Open Sans Semibold"/>
              </a:rPr>
              <a:t>Budget</a:t>
            </a:r>
            <a:r>
              <a:rPr sz="1200" b="1" spc="-2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spc="-20" dirty="0">
                <a:solidFill>
                  <a:srgbClr val="FFFFFF"/>
                </a:solidFill>
                <a:latin typeface="Open Sans Semibold"/>
                <a:cs typeface="Open Sans Semibold"/>
              </a:rPr>
              <a:t>FESR </a:t>
            </a:r>
            <a:r>
              <a:rPr lang="it-IT" sz="1200" b="1" i="1" spc="-10" err="1">
                <a:solidFill>
                  <a:srgbClr val="FFFFFF"/>
                </a:solidFill>
                <a:latin typeface="Open Sans SemiBold"/>
                <a:cs typeface="Open Sans SemiBold"/>
              </a:rPr>
              <a:t>Soﬁnanciranje</a:t>
            </a:r>
            <a:r>
              <a:rPr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1200" b="1" i="1" spc="-20" dirty="0">
                <a:solidFill>
                  <a:srgbClr val="FFFFFF"/>
                </a:solidFill>
                <a:latin typeface="Open Sans SemiBold"/>
                <a:cs typeface="Open Sans SemiBold"/>
              </a:rPr>
              <a:t>ESRR</a:t>
            </a:r>
            <a:endParaRPr lang="it-IT" sz="1200" b="1" i="1" spc="-20" dirty="0">
              <a:solidFill>
                <a:srgbClr val="FFFFFF"/>
              </a:solidFill>
              <a:latin typeface="Open Sans SemiBold"/>
              <a:ea typeface="Open Sans SemiBold"/>
              <a:cs typeface="Open Sans SemiBold"/>
            </a:endParaRPr>
          </a:p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it-IT" sz="1200" b="1" i="1" spc="-20" dirty="0">
                <a:solidFill>
                  <a:srgbClr val="FFFFFF"/>
                </a:solidFill>
                <a:latin typeface="Open Sans SemiBold"/>
                <a:cs typeface="Open Sans SemiBold"/>
              </a:rPr>
              <a:t>€ XXX.XXX</a:t>
            </a:r>
            <a:endParaRPr lang="it-IT" sz="1200" b="1" i="1" spc="-20" dirty="0">
              <a:solidFill>
                <a:srgbClr val="FFFFFF"/>
              </a:solidFill>
              <a:latin typeface="Open Sans SemiBold"/>
              <a:ea typeface="Open Sans SemiBold"/>
              <a:cs typeface="Open Sans SemiBold"/>
            </a:endParaRPr>
          </a:p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endParaRPr lang="it-IT" sz="1200">
              <a:latin typeface="Open Sans SemiBold"/>
              <a:cs typeface="Open Sans SemiBold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F5F1C38-D9DF-CF2E-B75E-C0689D6A92A0}"/>
              </a:ext>
            </a:extLst>
          </p:cNvPr>
          <p:cNvSpPr txBox="1"/>
          <p:nvPr/>
        </p:nvSpPr>
        <p:spPr>
          <a:xfrm>
            <a:off x="514425" y="5228119"/>
            <a:ext cx="3336348" cy="12618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pPr algn="just"/>
            <a:endParaRPr lang="it-IT" sz="14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pPr algn="just"/>
            <a:r>
              <a:rPr lang="it-IT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Descrizione del progetto in italiano</a:t>
            </a:r>
            <a:endParaRPr lang="it-IT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 algn="just"/>
            <a:endParaRPr lang="it-IT" sz="8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DA71C2A0-18AD-419E-4150-9CD6D291E5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050" y="784511"/>
            <a:ext cx="490515" cy="490515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DD9D14C3-24AE-780F-8351-1C16C366A6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56" y="9838833"/>
            <a:ext cx="266700" cy="266700"/>
          </a:xfrm>
          <a:prstGeom prst="rect">
            <a:avLst/>
          </a:prstGeom>
        </p:spPr>
      </p:pic>
      <p:pic>
        <p:nvPicPr>
          <p:cNvPr id="51" name="Immagine 50">
            <a:extLst>
              <a:ext uri="{FF2B5EF4-FFF2-40B4-BE49-F238E27FC236}">
                <a16:creationId xmlns:a16="http://schemas.microsoft.com/office/drawing/2014/main" id="{6029EAC4-BDD8-BE82-3706-A7D6FBE550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1553" y="9838833"/>
            <a:ext cx="266700" cy="266700"/>
          </a:xfrm>
          <a:prstGeom prst="rect">
            <a:avLst/>
          </a:prstGeom>
        </p:spPr>
      </p:pic>
      <p:pic>
        <p:nvPicPr>
          <p:cNvPr id="55" name="Immagine 54">
            <a:extLst>
              <a:ext uri="{FF2B5EF4-FFF2-40B4-BE49-F238E27FC236}">
                <a16:creationId xmlns:a16="http://schemas.microsoft.com/office/drawing/2014/main" id="{CFBE9733-388B-E7A6-66A8-9A3FD935C9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4844" y="9838833"/>
            <a:ext cx="266700" cy="266700"/>
          </a:xfrm>
          <a:prstGeom prst="rect">
            <a:avLst/>
          </a:prstGeom>
        </p:spPr>
      </p:pic>
      <p:pic>
        <p:nvPicPr>
          <p:cNvPr id="58" name="Immagine 57">
            <a:extLst>
              <a:ext uri="{FF2B5EF4-FFF2-40B4-BE49-F238E27FC236}">
                <a16:creationId xmlns:a16="http://schemas.microsoft.com/office/drawing/2014/main" id="{89CD95EA-DBA2-A1DF-4B3E-00E52CE466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88463" y="9838833"/>
            <a:ext cx="266700" cy="266700"/>
          </a:xfrm>
          <a:prstGeom prst="rect">
            <a:avLst/>
          </a:prstGeom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F9B60ADA-46AF-0AF9-3718-5E20B3ECEC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77210" y="9838833"/>
            <a:ext cx="266700" cy="26670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050" y="7818523"/>
            <a:ext cx="582660" cy="582660"/>
          </a:xfrm>
          <a:prstGeom prst="rect">
            <a:avLst/>
          </a:prstGeom>
        </p:spPr>
      </p:pic>
      <p:pic>
        <p:nvPicPr>
          <p:cNvPr id="5" name="Immagine 4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39C7A822-B41F-7C8A-0352-24099895900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27" y="8476767"/>
            <a:ext cx="1525527" cy="466345"/>
          </a:xfrm>
          <a:prstGeom prst="rect">
            <a:avLst/>
          </a:prstGeom>
        </p:spPr>
      </p:pic>
      <p:pic>
        <p:nvPicPr>
          <p:cNvPr id="8" name="Immagine 7" descr="Immagine che contiene testo, Carattere, schermata, logo&#10;&#10;Descrizione generata automaticamente">
            <a:extLst>
              <a:ext uri="{FF2B5EF4-FFF2-40B4-BE49-F238E27FC236}">
                <a16:creationId xmlns:a16="http://schemas.microsoft.com/office/drawing/2014/main" id="{6ED094D2-F2D1-4228-BF88-912CBBD7D64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5" y="399682"/>
            <a:ext cx="3553561" cy="126546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21B9610-4BFE-1A06-C3EF-5E1055424BD3}"/>
              </a:ext>
            </a:extLst>
          </p:cNvPr>
          <p:cNvSpPr txBox="1"/>
          <p:nvPr/>
        </p:nvSpPr>
        <p:spPr>
          <a:xfrm>
            <a:off x="3849194" y="5120228"/>
            <a:ext cx="3411450" cy="984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it-IT" sz="1000" i="1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endParaRPr lang="it-IT" sz="1000" i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endParaRPr lang="it-IT" sz="1000" i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endParaRPr lang="it-IT" sz="1400" i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  <a:p>
            <a:r>
              <a:rPr lang="it-IT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Opis </a:t>
            </a:r>
            <a:r>
              <a:rPr lang="it-IT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projekta</a:t>
            </a:r>
            <a:r>
              <a:rPr lang="it-IT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 v </a:t>
            </a:r>
            <a:r>
              <a:rPr lang="it-IT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slovenskem</a:t>
            </a:r>
            <a:r>
              <a:rPr lang="it-IT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Jeziku</a:t>
            </a:r>
            <a:endParaRPr lang="sl-SI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Office Theme">
  <a:themeElements>
    <a:clrScheme name="Verde giallo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8aa10e-0251-4719-991e-68b63c86793d" xsi:nil="true"/>
    <SharedWithUsers xmlns="508aa10e-0251-4719-991e-68b63c86793d">
      <UserInfo>
        <DisplayName>Intern GECT GO / EZTS GO</DisplayName>
        <AccountId>88</AccountId>
        <AccountType/>
      </UserInfo>
      <UserInfo>
        <DisplayName>Greta Modula</DisplayName>
        <AccountId>12</AccountId>
        <AccountType/>
      </UserInfo>
      <UserInfo>
        <DisplayName>Micaela Passon</DisplayName>
        <AccountId>15</AccountId>
        <AccountType/>
      </UserInfo>
      <UserInfo>
        <DisplayName>Maja Radovanovic</DisplayName>
        <AccountId>17</AccountId>
        <AccountType/>
      </UserInfo>
      <UserInfo>
        <DisplayName>Lara Devetak</DisplayName>
        <AccountId>13</AccountId>
        <AccountType/>
      </UserInfo>
    </SharedWithUsers>
    <lcf76f155ced4ddcb4097134ff3c332f xmlns="08ce49c5-ecd2-4498-9d68-3890404e2c6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6F21D047A32E142B577F570F40C0E39" ma:contentTypeVersion="15" ma:contentTypeDescription="Creare un nuovo documento." ma:contentTypeScope="" ma:versionID="8284cfec540c0cf859be411281238eb1">
  <xsd:schema xmlns:xsd="http://www.w3.org/2001/XMLSchema" xmlns:xs="http://www.w3.org/2001/XMLSchema" xmlns:p="http://schemas.microsoft.com/office/2006/metadata/properties" xmlns:ns2="08ce49c5-ecd2-4498-9d68-3890404e2c6c" xmlns:ns3="508aa10e-0251-4719-991e-68b63c86793d" targetNamespace="http://schemas.microsoft.com/office/2006/metadata/properties" ma:root="true" ma:fieldsID="e45b95e48e60bd4323d6ec35e807bf9b" ns2:_="" ns3:_="">
    <xsd:import namespace="08ce49c5-ecd2-4498-9d68-3890404e2c6c"/>
    <xsd:import namespace="508aa10e-0251-4719-991e-68b63c867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ce49c5-ecd2-4498-9d68-3890404e2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aae7c482-cb11-48fe-baf6-c7c41126a26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8aa10e-0251-4719-991e-68b63c86793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668ffce-f8b0-4db6-a1af-445304e3c8be}" ma:internalName="TaxCatchAll" ma:showField="CatchAllData" ma:web="508aa10e-0251-4719-991e-68b63c867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710A66-CB21-44FF-BBE9-9686F9156C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A93F10-3C2C-49B2-8BA5-EF326151E381}">
  <ds:schemaRefs>
    <ds:schemaRef ds:uri="93be59e3-129f-4f51-bcce-a0522aded1aa"/>
    <ds:schemaRef ds:uri="c81986ab-8a06-4fcf-8f0e-b1db8c1ce19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199fa24c-2fee-4553-b628-48744fee9eb8"/>
    <ds:schemaRef ds:uri="508aa10e-0251-4719-991e-68b63c86793d"/>
    <ds:schemaRef ds:uri="08ce49c5-ecd2-4498-9d68-3890404e2c6c"/>
  </ds:schemaRefs>
</ds:datastoreItem>
</file>

<file path=customXml/itemProps3.xml><?xml version="1.0" encoding="utf-8"?>
<ds:datastoreItem xmlns:ds="http://schemas.openxmlformats.org/officeDocument/2006/customXml" ds:itemID="{225D6189-1C97-4E9D-95AB-CECBC51BCAF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520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Giordano Luigi</dc:creator>
  <cp:lastModifiedBy>Maja Radovanovic</cp:lastModifiedBy>
  <cp:revision>71</cp:revision>
  <dcterms:created xsi:type="dcterms:W3CDTF">2024-05-08T14:20:50Z</dcterms:created>
  <dcterms:modified xsi:type="dcterms:W3CDTF">2026-01-23T10:04:00Z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2024-05-08T00:00:00Z</vt:filetime>
  </property>
  <property fmtid="{D5CDD505-2E9C-101B-9397-08002B2CF9AE}" pid="3" name="Creator">
    <vt:lpwstr>Adobe Illustrator 28.2 (Macintosh)</vt:lpwstr>
  </property>
  <property fmtid="{D5CDD505-2E9C-101B-9397-08002B2CF9AE}" pid="4" name="LastSaved">
    <vt:filetime>2024-05-08T00:00:00Z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0x010100F6F21D047A32E142B577F570F40C0E39</vt:lpwstr>
  </property>
  <property fmtid="{D5CDD505-2E9C-101B-9397-08002B2CF9AE}" pid="7" name="MediaServiceImageTags">
    <vt:lpwstr/>
  </property>
  <property fmtid="{D5CDD505-2E9C-101B-9397-08002B2CF9AE}" pid="8" name="Order">
    <vt:r8>273000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</Properties>
</file>